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5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5" d="100"/>
          <a:sy n="125" d="100"/>
        </p:scale>
        <p:origin x="-1230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1B6333-4179-4B3A-A193-65AA10496C0D}" type="doc">
      <dgm:prSet loTypeId="urn:microsoft.com/office/officeart/2005/8/layout/hierarchy3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ED162A5-D5C4-4770-AAEA-0441EC0CEE27}">
      <dgm:prSet custT="1"/>
      <dgm:spPr/>
      <dgm:t>
        <a:bodyPr/>
        <a:lstStyle/>
        <a:p>
          <a:pPr rtl="0"/>
          <a:r>
            <a:rPr lang="ru-RU" sz="3000" b="1" dirty="0" smtClean="0"/>
            <a:t>Ричард  Д. Льюис </a:t>
          </a:r>
          <a:endParaRPr lang="ru-RU" sz="3000" dirty="0"/>
        </a:p>
      </dgm:t>
    </dgm:pt>
    <dgm:pt modelId="{6A39BD0E-578C-42E9-828F-D60CD2FCC7DC}" type="parTrans" cxnId="{1B6A8CFD-7EE3-4DFC-80A4-7E36A27B54DD}">
      <dgm:prSet/>
      <dgm:spPr/>
      <dgm:t>
        <a:bodyPr/>
        <a:lstStyle/>
        <a:p>
          <a:endParaRPr lang="ru-RU"/>
        </a:p>
      </dgm:t>
    </dgm:pt>
    <dgm:pt modelId="{E39A03C4-A5E7-473A-8C72-CC698EFD52C8}" type="sibTrans" cxnId="{1B6A8CFD-7EE3-4DFC-80A4-7E36A27B54DD}">
      <dgm:prSet/>
      <dgm:spPr/>
      <dgm:t>
        <a:bodyPr/>
        <a:lstStyle/>
        <a:p>
          <a:endParaRPr lang="ru-RU"/>
        </a:p>
      </dgm:t>
    </dgm:pt>
    <dgm:pt modelId="{311F2BB6-6346-404D-9580-C94FDA2C44EF}">
      <dgm:prSet custT="1"/>
      <dgm:spPr/>
      <dgm:t>
        <a:bodyPr/>
        <a:lstStyle/>
        <a:p>
          <a:pPr rtl="0"/>
          <a:r>
            <a:rPr lang="ru-RU" sz="2200" dirty="0" smtClean="0"/>
            <a:t>«Деловые культуры в международном бизнесе.     От </a:t>
          </a:r>
          <a:r>
            <a:rPr lang="ru-RU" sz="2200" dirty="0" err="1" smtClean="0"/>
            <a:t>столконовения</a:t>
          </a:r>
          <a:r>
            <a:rPr lang="ru-RU" sz="2200" dirty="0" smtClean="0"/>
            <a:t> к взаимопониманию»</a:t>
          </a:r>
          <a:endParaRPr lang="ru-RU" sz="2200" dirty="0"/>
        </a:p>
      </dgm:t>
    </dgm:pt>
    <dgm:pt modelId="{E2B16FE6-0C6B-434E-AF8C-C7A84A0C52BE}" type="parTrans" cxnId="{216F3313-D694-4BA9-88D7-43625CF69379}">
      <dgm:prSet/>
      <dgm:spPr/>
      <dgm:t>
        <a:bodyPr/>
        <a:lstStyle/>
        <a:p>
          <a:endParaRPr lang="ru-RU"/>
        </a:p>
      </dgm:t>
    </dgm:pt>
    <dgm:pt modelId="{1FD512E2-96A0-47FB-B13B-AF1142A80B11}" type="sibTrans" cxnId="{216F3313-D694-4BA9-88D7-43625CF69379}">
      <dgm:prSet/>
      <dgm:spPr/>
      <dgm:t>
        <a:bodyPr/>
        <a:lstStyle/>
        <a:p>
          <a:endParaRPr lang="ru-RU"/>
        </a:p>
      </dgm:t>
    </dgm:pt>
    <dgm:pt modelId="{0AAB43AE-2153-460F-ABEB-534C8BAA0B8A}" type="pres">
      <dgm:prSet presAssocID="{BF1B6333-4179-4B3A-A193-65AA10496C0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E68138E-2EDA-485E-88F0-4A06CFB16DF6}" type="pres">
      <dgm:prSet presAssocID="{9ED162A5-D5C4-4770-AAEA-0441EC0CEE27}" presName="root" presStyleCnt="0"/>
      <dgm:spPr/>
    </dgm:pt>
    <dgm:pt modelId="{530CD8DA-1ADC-47A2-973B-C327AFCA445A}" type="pres">
      <dgm:prSet presAssocID="{9ED162A5-D5C4-4770-AAEA-0441EC0CEE27}" presName="rootComposite" presStyleCnt="0"/>
      <dgm:spPr/>
    </dgm:pt>
    <dgm:pt modelId="{00039F81-C899-4719-88CD-2B2821E725DE}" type="pres">
      <dgm:prSet presAssocID="{9ED162A5-D5C4-4770-AAEA-0441EC0CEE27}" presName="rootText" presStyleLbl="node1" presStyleIdx="0" presStyleCnt="2" custScaleX="120352" custScaleY="112948" custLinFactNeighborX="3030" custLinFactNeighborY="-52986"/>
      <dgm:spPr/>
      <dgm:t>
        <a:bodyPr/>
        <a:lstStyle/>
        <a:p>
          <a:endParaRPr lang="ru-RU"/>
        </a:p>
      </dgm:t>
    </dgm:pt>
    <dgm:pt modelId="{D1AA6CB7-167F-4EEF-8F48-D1D2E5696D19}" type="pres">
      <dgm:prSet presAssocID="{9ED162A5-D5C4-4770-AAEA-0441EC0CEE27}" presName="rootConnector" presStyleLbl="node1" presStyleIdx="0" presStyleCnt="2"/>
      <dgm:spPr/>
      <dgm:t>
        <a:bodyPr/>
        <a:lstStyle/>
        <a:p>
          <a:endParaRPr lang="ru-RU"/>
        </a:p>
      </dgm:t>
    </dgm:pt>
    <dgm:pt modelId="{DA2082BD-1B81-4846-9B8C-3F57B10EFEDE}" type="pres">
      <dgm:prSet presAssocID="{9ED162A5-D5C4-4770-AAEA-0441EC0CEE27}" presName="childShape" presStyleCnt="0"/>
      <dgm:spPr/>
    </dgm:pt>
    <dgm:pt modelId="{A31593AC-5295-4EBB-8F4B-B343E69DD0A3}" type="pres">
      <dgm:prSet presAssocID="{311F2BB6-6346-404D-9580-C94FDA2C44EF}" presName="root" presStyleCnt="0"/>
      <dgm:spPr/>
    </dgm:pt>
    <dgm:pt modelId="{482A9E4A-3F51-46AD-937F-D7054C725A6C}" type="pres">
      <dgm:prSet presAssocID="{311F2BB6-6346-404D-9580-C94FDA2C44EF}" presName="rootComposite" presStyleCnt="0"/>
      <dgm:spPr/>
    </dgm:pt>
    <dgm:pt modelId="{5ADC5F46-203F-4C08-A28A-1815820EF8FA}" type="pres">
      <dgm:prSet presAssocID="{311F2BB6-6346-404D-9580-C94FDA2C44EF}" presName="rootText" presStyleLbl="node1" presStyleIdx="1" presStyleCnt="2" custScaleX="118455" custScaleY="120001" custLinFactX="-3288" custLinFactNeighborX="-100000" custLinFactNeighborY="29441"/>
      <dgm:spPr/>
      <dgm:t>
        <a:bodyPr/>
        <a:lstStyle/>
        <a:p>
          <a:endParaRPr lang="ru-RU"/>
        </a:p>
      </dgm:t>
    </dgm:pt>
    <dgm:pt modelId="{DB017CA3-C45E-4633-942A-955919979ACF}" type="pres">
      <dgm:prSet presAssocID="{311F2BB6-6346-404D-9580-C94FDA2C44EF}" presName="rootConnector" presStyleLbl="node1" presStyleIdx="1" presStyleCnt="2"/>
      <dgm:spPr/>
      <dgm:t>
        <a:bodyPr/>
        <a:lstStyle/>
        <a:p>
          <a:endParaRPr lang="ru-RU"/>
        </a:p>
      </dgm:t>
    </dgm:pt>
    <dgm:pt modelId="{2C775365-D773-4A21-9D3A-F9468DD9C749}" type="pres">
      <dgm:prSet presAssocID="{311F2BB6-6346-404D-9580-C94FDA2C44EF}" presName="childShape" presStyleCnt="0"/>
      <dgm:spPr/>
    </dgm:pt>
  </dgm:ptLst>
  <dgm:cxnLst>
    <dgm:cxn modelId="{CE3F8B34-477B-48FE-AFC7-03C7B4A8C911}" type="presOf" srcId="{BF1B6333-4179-4B3A-A193-65AA10496C0D}" destId="{0AAB43AE-2153-460F-ABEB-534C8BAA0B8A}" srcOrd="0" destOrd="0" presId="urn:microsoft.com/office/officeart/2005/8/layout/hierarchy3"/>
    <dgm:cxn modelId="{1A2F3076-3551-4D8F-8587-C08A87A9718E}" type="presOf" srcId="{311F2BB6-6346-404D-9580-C94FDA2C44EF}" destId="{DB017CA3-C45E-4633-942A-955919979ACF}" srcOrd="1" destOrd="0" presId="urn:microsoft.com/office/officeart/2005/8/layout/hierarchy3"/>
    <dgm:cxn modelId="{216F3313-D694-4BA9-88D7-43625CF69379}" srcId="{BF1B6333-4179-4B3A-A193-65AA10496C0D}" destId="{311F2BB6-6346-404D-9580-C94FDA2C44EF}" srcOrd="1" destOrd="0" parTransId="{E2B16FE6-0C6B-434E-AF8C-C7A84A0C52BE}" sibTransId="{1FD512E2-96A0-47FB-B13B-AF1142A80B11}"/>
    <dgm:cxn modelId="{0739B171-C493-419C-9F4D-E79BB959CA64}" type="presOf" srcId="{9ED162A5-D5C4-4770-AAEA-0441EC0CEE27}" destId="{D1AA6CB7-167F-4EEF-8F48-D1D2E5696D19}" srcOrd="1" destOrd="0" presId="urn:microsoft.com/office/officeart/2005/8/layout/hierarchy3"/>
    <dgm:cxn modelId="{DE72FD8B-46E9-4BE7-8E1E-DECD49C49729}" type="presOf" srcId="{9ED162A5-D5C4-4770-AAEA-0441EC0CEE27}" destId="{00039F81-C899-4719-88CD-2B2821E725DE}" srcOrd="0" destOrd="0" presId="urn:microsoft.com/office/officeart/2005/8/layout/hierarchy3"/>
    <dgm:cxn modelId="{1B6A8CFD-7EE3-4DFC-80A4-7E36A27B54DD}" srcId="{BF1B6333-4179-4B3A-A193-65AA10496C0D}" destId="{9ED162A5-D5C4-4770-AAEA-0441EC0CEE27}" srcOrd="0" destOrd="0" parTransId="{6A39BD0E-578C-42E9-828F-D60CD2FCC7DC}" sibTransId="{E39A03C4-A5E7-473A-8C72-CC698EFD52C8}"/>
    <dgm:cxn modelId="{FB2EAFAE-3BB4-4EC6-B601-9FF32D8B6123}" type="presOf" srcId="{311F2BB6-6346-404D-9580-C94FDA2C44EF}" destId="{5ADC5F46-203F-4C08-A28A-1815820EF8FA}" srcOrd="0" destOrd="0" presId="urn:microsoft.com/office/officeart/2005/8/layout/hierarchy3"/>
    <dgm:cxn modelId="{3F5BC533-E5A8-4750-AFD7-31505EE166FF}" type="presParOf" srcId="{0AAB43AE-2153-460F-ABEB-534C8BAA0B8A}" destId="{8E68138E-2EDA-485E-88F0-4A06CFB16DF6}" srcOrd="0" destOrd="0" presId="urn:microsoft.com/office/officeart/2005/8/layout/hierarchy3"/>
    <dgm:cxn modelId="{48B76437-F717-4578-AFC1-B4CE2D262C81}" type="presParOf" srcId="{8E68138E-2EDA-485E-88F0-4A06CFB16DF6}" destId="{530CD8DA-1ADC-47A2-973B-C327AFCA445A}" srcOrd="0" destOrd="0" presId="urn:microsoft.com/office/officeart/2005/8/layout/hierarchy3"/>
    <dgm:cxn modelId="{9B46C87F-2632-4ABD-AC92-9BBF43C36385}" type="presParOf" srcId="{530CD8DA-1ADC-47A2-973B-C327AFCA445A}" destId="{00039F81-C899-4719-88CD-2B2821E725DE}" srcOrd="0" destOrd="0" presId="urn:microsoft.com/office/officeart/2005/8/layout/hierarchy3"/>
    <dgm:cxn modelId="{4BA023E9-A9B6-4225-B980-2404E67571BE}" type="presParOf" srcId="{530CD8DA-1ADC-47A2-973B-C327AFCA445A}" destId="{D1AA6CB7-167F-4EEF-8F48-D1D2E5696D19}" srcOrd="1" destOrd="0" presId="urn:microsoft.com/office/officeart/2005/8/layout/hierarchy3"/>
    <dgm:cxn modelId="{BFDB8013-7836-4D52-8B5D-0E4352625544}" type="presParOf" srcId="{8E68138E-2EDA-485E-88F0-4A06CFB16DF6}" destId="{DA2082BD-1B81-4846-9B8C-3F57B10EFEDE}" srcOrd="1" destOrd="0" presId="urn:microsoft.com/office/officeart/2005/8/layout/hierarchy3"/>
    <dgm:cxn modelId="{C61E7433-F25E-474E-A88B-EDEEEC79B925}" type="presParOf" srcId="{0AAB43AE-2153-460F-ABEB-534C8BAA0B8A}" destId="{A31593AC-5295-4EBB-8F4B-B343E69DD0A3}" srcOrd="1" destOrd="0" presId="urn:microsoft.com/office/officeart/2005/8/layout/hierarchy3"/>
    <dgm:cxn modelId="{45E7C625-7A0D-44A0-866D-6BC05DA3DF2E}" type="presParOf" srcId="{A31593AC-5295-4EBB-8F4B-B343E69DD0A3}" destId="{482A9E4A-3F51-46AD-937F-D7054C725A6C}" srcOrd="0" destOrd="0" presId="urn:microsoft.com/office/officeart/2005/8/layout/hierarchy3"/>
    <dgm:cxn modelId="{FC9E1B55-EF75-4EC6-B3F0-4F2E7030AEFD}" type="presParOf" srcId="{482A9E4A-3F51-46AD-937F-D7054C725A6C}" destId="{5ADC5F46-203F-4C08-A28A-1815820EF8FA}" srcOrd="0" destOrd="0" presId="urn:microsoft.com/office/officeart/2005/8/layout/hierarchy3"/>
    <dgm:cxn modelId="{ABB51622-8DB9-4BE7-8617-71CE419E4B26}" type="presParOf" srcId="{482A9E4A-3F51-46AD-937F-D7054C725A6C}" destId="{DB017CA3-C45E-4633-942A-955919979ACF}" srcOrd="1" destOrd="0" presId="urn:microsoft.com/office/officeart/2005/8/layout/hierarchy3"/>
    <dgm:cxn modelId="{9A21553B-8AC8-453F-AF8B-6FFB97CC2F06}" type="presParOf" srcId="{A31593AC-5295-4EBB-8F4B-B343E69DD0A3}" destId="{2C775365-D773-4A21-9D3A-F9468DD9C74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32D41A-8D73-427E-9F37-8E822B167867}" type="doc">
      <dgm:prSet loTypeId="urn:microsoft.com/office/officeart/2005/8/layout/radial4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D33B1C1-01AB-4302-AA38-BA404D34A623}">
      <dgm:prSet phldrT="[Текст]"/>
      <dgm:spPr/>
      <dgm:t>
        <a:bodyPr/>
        <a:lstStyle/>
        <a:p>
          <a:r>
            <a:rPr lang="ru-RU" b="1" dirty="0" smtClean="0"/>
            <a:t>Типы деловых культур</a:t>
          </a:r>
          <a:endParaRPr lang="ru-RU" b="1" dirty="0"/>
        </a:p>
      </dgm:t>
    </dgm:pt>
    <dgm:pt modelId="{D30D17BE-E03B-4F61-A654-D5119A99F6E0}" type="parTrans" cxnId="{AAF179A7-71C1-4F19-B1E1-D80DD7C153B0}">
      <dgm:prSet/>
      <dgm:spPr/>
      <dgm:t>
        <a:bodyPr/>
        <a:lstStyle/>
        <a:p>
          <a:endParaRPr lang="ru-RU"/>
        </a:p>
      </dgm:t>
    </dgm:pt>
    <dgm:pt modelId="{0A47B208-88D0-43F4-AA95-96862329757D}" type="sibTrans" cxnId="{AAF179A7-71C1-4F19-B1E1-D80DD7C153B0}">
      <dgm:prSet/>
      <dgm:spPr/>
      <dgm:t>
        <a:bodyPr/>
        <a:lstStyle/>
        <a:p>
          <a:endParaRPr lang="ru-RU"/>
        </a:p>
      </dgm:t>
    </dgm:pt>
    <dgm:pt modelId="{76851057-AF86-4BFF-890D-06C4B5F077BE}">
      <dgm:prSet phldrT="[Текст]" custT="1"/>
      <dgm:spPr/>
      <dgm:t>
        <a:bodyPr/>
        <a:lstStyle/>
        <a:p>
          <a:r>
            <a:rPr lang="ru-RU" sz="2400" dirty="0" err="1" smtClean="0"/>
            <a:t>Моноактивные</a:t>
          </a:r>
          <a:endParaRPr lang="ru-RU" sz="2400" dirty="0"/>
        </a:p>
      </dgm:t>
    </dgm:pt>
    <dgm:pt modelId="{E2FE714D-4256-4846-99C8-809B17CBFD3B}" type="parTrans" cxnId="{4CFBCB77-FF0B-47C0-9689-EF3D1EFA26A5}">
      <dgm:prSet/>
      <dgm:spPr/>
      <dgm:t>
        <a:bodyPr/>
        <a:lstStyle/>
        <a:p>
          <a:endParaRPr lang="ru-RU"/>
        </a:p>
      </dgm:t>
    </dgm:pt>
    <dgm:pt modelId="{594E43FE-8FA9-4B56-A5DC-2A842FF472DA}" type="sibTrans" cxnId="{4CFBCB77-FF0B-47C0-9689-EF3D1EFA26A5}">
      <dgm:prSet/>
      <dgm:spPr/>
      <dgm:t>
        <a:bodyPr/>
        <a:lstStyle/>
        <a:p>
          <a:endParaRPr lang="ru-RU"/>
        </a:p>
      </dgm:t>
    </dgm:pt>
    <dgm:pt modelId="{A871FD30-0B87-4931-9D1A-648466599FE1}">
      <dgm:prSet phldrT="[Текст]"/>
      <dgm:spPr/>
      <dgm:t>
        <a:bodyPr/>
        <a:lstStyle/>
        <a:p>
          <a:r>
            <a:rPr lang="ru-RU" dirty="0" err="1" smtClean="0"/>
            <a:t>Полиактивные</a:t>
          </a:r>
          <a:endParaRPr lang="ru-RU" dirty="0"/>
        </a:p>
      </dgm:t>
    </dgm:pt>
    <dgm:pt modelId="{FFABDB74-172B-49D4-8EA0-31E3CA8BAA31}" type="parTrans" cxnId="{87A8B5C4-0B78-4C51-9B7D-418C73551D17}">
      <dgm:prSet/>
      <dgm:spPr/>
      <dgm:t>
        <a:bodyPr/>
        <a:lstStyle/>
        <a:p>
          <a:endParaRPr lang="ru-RU"/>
        </a:p>
      </dgm:t>
    </dgm:pt>
    <dgm:pt modelId="{D429C209-AE68-43E8-BAD5-1F9DEF8FD38B}" type="sibTrans" cxnId="{87A8B5C4-0B78-4C51-9B7D-418C73551D17}">
      <dgm:prSet/>
      <dgm:spPr/>
      <dgm:t>
        <a:bodyPr/>
        <a:lstStyle/>
        <a:p>
          <a:endParaRPr lang="ru-RU"/>
        </a:p>
      </dgm:t>
    </dgm:pt>
    <dgm:pt modelId="{AA69A565-1CBE-491C-A0C1-9E129BA1F4C2}">
      <dgm:prSet phldrT="[Текст]"/>
      <dgm:spPr/>
      <dgm:t>
        <a:bodyPr/>
        <a:lstStyle/>
        <a:p>
          <a:r>
            <a:rPr lang="ru-RU" dirty="0" smtClean="0"/>
            <a:t>Реактивные</a:t>
          </a:r>
          <a:endParaRPr lang="ru-RU" dirty="0"/>
        </a:p>
      </dgm:t>
    </dgm:pt>
    <dgm:pt modelId="{8954C5A9-3052-4233-AF39-C913D710FF07}" type="parTrans" cxnId="{423EE09B-385D-4BC9-B24B-B86344461EBB}">
      <dgm:prSet/>
      <dgm:spPr/>
      <dgm:t>
        <a:bodyPr/>
        <a:lstStyle/>
        <a:p>
          <a:endParaRPr lang="ru-RU"/>
        </a:p>
      </dgm:t>
    </dgm:pt>
    <dgm:pt modelId="{5B528BBF-B042-411D-B777-47C2D1987049}" type="sibTrans" cxnId="{423EE09B-385D-4BC9-B24B-B86344461EBB}">
      <dgm:prSet/>
      <dgm:spPr/>
      <dgm:t>
        <a:bodyPr/>
        <a:lstStyle/>
        <a:p>
          <a:endParaRPr lang="ru-RU"/>
        </a:p>
      </dgm:t>
    </dgm:pt>
    <dgm:pt modelId="{1346C0A4-D33A-4488-B29C-F986BA5B63D3}" type="pres">
      <dgm:prSet presAssocID="{3A32D41A-8D73-427E-9F37-8E822B16786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A897A1-0020-489C-BFD8-236F84BBFF5A}" type="pres">
      <dgm:prSet presAssocID="{7D33B1C1-01AB-4302-AA38-BA404D34A623}" presName="centerShape" presStyleLbl="node0" presStyleIdx="0" presStyleCnt="1" custScaleX="126222" custScaleY="123595"/>
      <dgm:spPr/>
      <dgm:t>
        <a:bodyPr/>
        <a:lstStyle/>
        <a:p>
          <a:endParaRPr lang="ru-RU"/>
        </a:p>
      </dgm:t>
    </dgm:pt>
    <dgm:pt modelId="{615251C7-A3CB-44B5-939C-E766FD8ACA36}" type="pres">
      <dgm:prSet presAssocID="{E2FE714D-4256-4846-99C8-809B17CBFD3B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DABCB9F9-20F0-429A-94BA-DBF729BB61FE}" type="pres">
      <dgm:prSet presAssocID="{76851057-AF86-4BFF-890D-06C4B5F077BE}" presName="node" presStyleLbl="node1" presStyleIdx="0" presStyleCnt="3" custScaleX="111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23044-60B3-4B99-8449-4527DE815669}" type="pres">
      <dgm:prSet presAssocID="{FFABDB74-172B-49D4-8EA0-31E3CA8BAA31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83AE4EEE-2F38-4684-A17B-D80C818F35DD}" type="pres">
      <dgm:prSet presAssocID="{A871FD30-0B87-4931-9D1A-648466599FE1}" presName="node" presStyleLbl="node1" presStyleIdx="1" presStyleCnt="3" custScaleX="113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CE94D4-C215-4726-815E-1CB9351507AC}" type="pres">
      <dgm:prSet presAssocID="{8954C5A9-3052-4233-AF39-C913D710FF07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912EE152-03DC-47F3-BF61-59987FBF0B8D}" type="pres">
      <dgm:prSet presAssocID="{AA69A565-1CBE-491C-A0C1-9E129BA1F4C2}" presName="node" presStyleLbl="node1" presStyleIdx="2" presStyleCnt="3" custScaleX="116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11C724-DC33-4855-8394-B16BE67E7D4A}" type="presOf" srcId="{FFABDB74-172B-49D4-8EA0-31E3CA8BAA31}" destId="{80023044-60B3-4B99-8449-4527DE815669}" srcOrd="0" destOrd="0" presId="urn:microsoft.com/office/officeart/2005/8/layout/radial4"/>
    <dgm:cxn modelId="{AAF179A7-71C1-4F19-B1E1-D80DD7C153B0}" srcId="{3A32D41A-8D73-427E-9F37-8E822B167867}" destId="{7D33B1C1-01AB-4302-AA38-BA404D34A623}" srcOrd="0" destOrd="0" parTransId="{D30D17BE-E03B-4F61-A654-D5119A99F6E0}" sibTransId="{0A47B208-88D0-43F4-AA95-96862329757D}"/>
    <dgm:cxn modelId="{792F07ED-6230-4918-BA13-F842C99B27E8}" type="presOf" srcId="{A871FD30-0B87-4931-9D1A-648466599FE1}" destId="{83AE4EEE-2F38-4684-A17B-D80C818F35DD}" srcOrd="0" destOrd="0" presId="urn:microsoft.com/office/officeart/2005/8/layout/radial4"/>
    <dgm:cxn modelId="{B05A8D63-8580-43B1-A308-D8448C8BD959}" type="presOf" srcId="{8954C5A9-3052-4233-AF39-C913D710FF07}" destId="{B1CE94D4-C215-4726-815E-1CB9351507AC}" srcOrd="0" destOrd="0" presId="urn:microsoft.com/office/officeart/2005/8/layout/radial4"/>
    <dgm:cxn modelId="{1B12475C-B246-4996-8D58-DD7C28FF2CDD}" type="presOf" srcId="{76851057-AF86-4BFF-890D-06C4B5F077BE}" destId="{DABCB9F9-20F0-429A-94BA-DBF729BB61FE}" srcOrd="0" destOrd="0" presId="urn:microsoft.com/office/officeart/2005/8/layout/radial4"/>
    <dgm:cxn modelId="{C3C92D5F-BF9D-4CDA-BF03-FADD3CB7A8FD}" type="presOf" srcId="{7D33B1C1-01AB-4302-AA38-BA404D34A623}" destId="{44A897A1-0020-489C-BFD8-236F84BBFF5A}" srcOrd="0" destOrd="0" presId="urn:microsoft.com/office/officeart/2005/8/layout/radial4"/>
    <dgm:cxn modelId="{4CFBCB77-FF0B-47C0-9689-EF3D1EFA26A5}" srcId="{7D33B1C1-01AB-4302-AA38-BA404D34A623}" destId="{76851057-AF86-4BFF-890D-06C4B5F077BE}" srcOrd="0" destOrd="0" parTransId="{E2FE714D-4256-4846-99C8-809B17CBFD3B}" sibTransId="{594E43FE-8FA9-4B56-A5DC-2A842FF472DA}"/>
    <dgm:cxn modelId="{460D7272-6D94-4405-827F-31B3E98DCCDD}" type="presOf" srcId="{3A32D41A-8D73-427E-9F37-8E822B167867}" destId="{1346C0A4-D33A-4488-B29C-F986BA5B63D3}" srcOrd="0" destOrd="0" presId="urn:microsoft.com/office/officeart/2005/8/layout/radial4"/>
    <dgm:cxn modelId="{7DFA670E-CB3A-4EF5-B979-EF5B7956348E}" type="presOf" srcId="{AA69A565-1CBE-491C-A0C1-9E129BA1F4C2}" destId="{912EE152-03DC-47F3-BF61-59987FBF0B8D}" srcOrd="0" destOrd="0" presId="urn:microsoft.com/office/officeart/2005/8/layout/radial4"/>
    <dgm:cxn modelId="{87A8B5C4-0B78-4C51-9B7D-418C73551D17}" srcId="{7D33B1C1-01AB-4302-AA38-BA404D34A623}" destId="{A871FD30-0B87-4931-9D1A-648466599FE1}" srcOrd="1" destOrd="0" parTransId="{FFABDB74-172B-49D4-8EA0-31E3CA8BAA31}" sibTransId="{D429C209-AE68-43E8-BAD5-1F9DEF8FD38B}"/>
    <dgm:cxn modelId="{01587128-F7AF-49ED-8D3C-FBC1C907AE08}" type="presOf" srcId="{E2FE714D-4256-4846-99C8-809B17CBFD3B}" destId="{615251C7-A3CB-44B5-939C-E766FD8ACA36}" srcOrd="0" destOrd="0" presId="urn:microsoft.com/office/officeart/2005/8/layout/radial4"/>
    <dgm:cxn modelId="{423EE09B-385D-4BC9-B24B-B86344461EBB}" srcId="{7D33B1C1-01AB-4302-AA38-BA404D34A623}" destId="{AA69A565-1CBE-491C-A0C1-9E129BA1F4C2}" srcOrd="2" destOrd="0" parTransId="{8954C5A9-3052-4233-AF39-C913D710FF07}" sibTransId="{5B528BBF-B042-411D-B777-47C2D1987049}"/>
    <dgm:cxn modelId="{123533B6-A76D-4E10-BA76-2EDF2319A5E7}" type="presParOf" srcId="{1346C0A4-D33A-4488-B29C-F986BA5B63D3}" destId="{44A897A1-0020-489C-BFD8-236F84BBFF5A}" srcOrd="0" destOrd="0" presId="urn:microsoft.com/office/officeart/2005/8/layout/radial4"/>
    <dgm:cxn modelId="{630CEECC-5389-4DCB-89ED-A74269A1D4EC}" type="presParOf" srcId="{1346C0A4-D33A-4488-B29C-F986BA5B63D3}" destId="{615251C7-A3CB-44B5-939C-E766FD8ACA36}" srcOrd="1" destOrd="0" presId="urn:microsoft.com/office/officeart/2005/8/layout/radial4"/>
    <dgm:cxn modelId="{6D3E4D82-E81F-468A-915F-3D850095DFE3}" type="presParOf" srcId="{1346C0A4-D33A-4488-B29C-F986BA5B63D3}" destId="{DABCB9F9-20F0-429A-94BA-DBF729BB61FE}" srcOrd="2" destOrd="0" presId="urn:microsoft.com/office/officeart/2005/8/layout/radial4"/>
    <dgm:cxn modelId="{57AB543D-AD4E-4A74-99F0-4D4BD3E93007}" type="presParOf" srcId="{1346C0A4-D33A-4488-B29C-F986BA5B63D3}" destId="{80023044-60B3-4B99-8449-4527DE815669}" srcOrd="3" destOrd="0" presId="urn:microsoft.com/office/officeart/2005/8/layout/radial4"/>
    <dgm:cxn modelId="{A160730C-08DA-448A-A7AD-DA8BF69D39D8}" type="presParOf" srcId="{1346C0A4-D33A-4488-B29C-F986BA5B63D3}" destId="{83AE4EEE-2F38-4684-A17B-D80C818F35DD}" srcOrd="4" destOrd="0" presId="urn:microsoft.com/office/officeart/2005/8/layout/radial4"/>
    <dgm:cxn modelId="{92929132-E878-4897-8FEF-10E4A8A5ADBA}" type="presParOf" srcId="{1346C0A4-D33A-4488-B29C-F986BA5B63D3}" destId="{B1CE94D4-C215-4726-815E-1CB9351507AC}" srcOrd="5" destOrd="0" presId="urn:microsoft.com/office/officeart/2005/8/layout/radial4"/>
    <dgm:cxn modelId="{D3098930-F525-464A-AF22-8787845C061E}" type="presParOf" srcId="{1346C0A4-D33A-4488-B29C-F986BA5B63D3}" destId="{912EE152-03DC-47F3-BF61-59987FBF0B8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DC7D1E-FB2E-4A12-9804-CE4C0CFC0258}" type="doc">
      <dgm:prSet loTypeId="urn:microsoft.com/office/officeart/2005/8/layout/process1" loCatId="process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B93EB3CD-7CF4-409B-BA8E-A4597DC4BF83}">
      <dgm:prSet/>
      <dgm:spPr/>
      <dgm:t>
        <a:bodyPr/>
        <a:lstStyle/>
        <a:p>
          <a:pPr rtl="0"/>
          <a:r>
            <a:rPr lang="ru-RU" dirty="0" smtClean="0"/>
            <a:t>Линейная организации труда </a:t>
          </a:r>
          <a:endParaRPr lang="ru-RU" dirty="0"/>
        </a:p>
      </dgm:t>
    </dgm:pt>
    <dgm:pt modelId="{4115AEB5-CF6E-420D-9F72-7EF32FB9CF66}" type="parTrans" cxnId="{97D8718C-4E42-4B4C-B8EF-B104566FB2E7}">
      <dgm:prSet/>
      <dgm:spPr/>
      <dgm:t>
        <a:bodyPr/>
        <a:lstStyle/>
        <a:p>
          <a:endParaRPr lang="ru-RU"/>
        </a:p>
      </dgm:t>
    </dgm:pt>
    <dgm:pt modelId="{5D184978-26E0-404F-BC5E-9C56B9658BE5}" type="sibTrans" cxnId="{97D8718C-4E42-4B4C-B8EF-B104566FB2E7}">
      <dgm:prSet/>
      <dgm:spPr/>
      <dgm:t>
        <a:bodyPr/>
        <a:lstStyle/>
        <a:p>
          <a:endParaRPr lang="ru-RU"/>
        </a:p>
      </dgm:t>
    </dgm:pt>
    <dgm:pt modelId="{42043E49-B34F-4936-A7F8-CA6F0F8EC6A8}">
      <dgm:prSet/>
      <dgm:spPr/>
      <dgm:t>
        <a:bodyPr/>
        <a:lstStyle/>
        <a:p>
          <a:pPr rtl="0"/>
          <a:r>
            <a:rPr lang="ru-RU" dirty="0" smtClean="0"/>
            <a:t>Высокая эффективность и результативность</a:t>
          </a:r>
          <a:endParaRPr lang="ru-RU" dirty="0"/>
        </a:p>
      </dgm:t>
    </dgm:pt>
    <dgm:pt modelId="{FB438C19-FF58-4DC1-A2A7-DA7E5873E346}" type="parTrans" cxnId="{4337A320-964E-41D5-BFEC-E425A29F195C}">
      <dgm:prSet/>
      <dgm:spPr/>
      <dgm:t>
        <a:bodyPr/>
        <a:lstStyle/>
        <a:p>
          <a:endParaRPr lang="ru-RU"/>
        </a:p>
      </dgm:t>
    </dgm:pt>
    <dgm:pt modelId="{7F9C0148-8A39-404B-A3F1-936DBB5428B3}" type="sibTrans" cxnId="{4337A320-964E-41D5-BFEC-E425A29F195C}">
      <dgm:prSet/>
      <dgm:spPr/>
      <dgm:t>
        <a:bodyPr/>
        <a:lstStyle/>
        <a:p>
          <a:endParaRPr lang="ru-RU"/>
        </a:p>
      </dgm:t>
    </dgm:pt>
    <dgm:pt modelId="{9645147F-8AE7-428D-8F1E-7BBF046AF5F2}" type="pres">
      <dgm:prSet presAssocID="{DBDC7D1E-FB2E-4A12-9804-CE4C0CFC02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33ECE8-FC4F-46D0-8903-0F6D8D256A2E}" type="pres">
      <dgm:prSet presAssocID="{B93EB3CD-7CF4-409B-BA8E-A4597DC4BF8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225731-A13E-48D4-8620-EDC9C8D86459}" type="pres">
      <dgm:prSet presAssocID="{5D184978-26E0-404F-BC5E-9C56B9658BE5}" presName="sibTrans" presStyleLbl="sibTrans2D1" presStyleIdx="0" presStyleCnt="1"/>
      <dgm:spPr/>
      <dgm:t>
        <a:bodyPr/>
        <a:lstStyle/>
        <a:p>
          <a:endParaRPr lang="ru-RU"/>
        </a:p>
      </dgm:t>
    </dgm:pt>
    <dgm:pt modelId="{67E9A227-E82F-4A18-A40C-D297524860D9}" type="pres">
      <dgm:prSet presAssocID="{5D184978-26E0-404F-BC5E-9C56B9658BE5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A0F54DF8-6AD4-4E3A-AF44-834FCB2BC9BE}" type="pres">
      <dgm:prSet presAssocID="{42043E49-B34F-4936-A7F8-CA6F0F8EC6A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43993E-961A-4506-A89D-7412F1FB9BAB}" type="presOf" srcId="{DBDC7D1E-FB2E-4A12-9804-CE4C0CFC0258}" destId="{9645147F-8AE7-428D-8F1E-7BBF046AF5F2}" srcOrd="0" destOrd="0" presId="urn:microsoft.com/office/officeart/2005/8/layout/process1"/>
    <dgm:cxn modelId="{607E80F3-D750-42FE-BD1E-63FF37984D70}" type="presOf" srcId="{42043E49-B34F-4936-A7F8-CA6F0F8EC6A8}" destId="{A0F54DF8-6AD4-4E3A-AF44-834FCB2BC9BE}" srcOrd="0" destOrd="0" presId="urn:microsoft.com/office/officeart/2005/8/layout/process1"/>
    <dgm:cxn modelId="{CBAEBA0A-0E75-4E2D-B5B2-E86CFF029D78}" type="presOf" srcId="{B93EB3CD-7CF4-409B-BA8E-A4597DC4BF83}" destId="{8033ECE8-FC4F-46D0-8903-0F6D8D256A2E}" srcOrd="0" destOrd="0" presId="urn:microsoft.com/office/officeart/2005/8/layout/process1"/>
    <dgm:cxn modelId="{411A4438-7D86-4F1D-B658-F595E2DBD593}" type="presOf" srcId="{5D184978-26E0-404F-BC5E-9C56B9658BE5}" destId="{BE225731-A13E-48D4-8620-EDC9C8D86459}" srcOrd="0" destOrd="0" presId="urn:microsoft.com/office/officeart/2005/8/layout/process1"/>
    <dgm:cxn modelId="{4337A320-964E-41D5-BFEC-E425A29F195C}" srcId="{DBDC7D1E-FB2E-4A12-9804-CE4C0CFC0258}" destId="{42043E49-B34F-4936-A7F8-CA6F0F8EC6A8}" srcOrd="1" destOrd="0" parTransId="{FB438C19-FF58-4DC1-A2A7-DA7E5873E346}" sibTransId="{7F9C0148-8A39-404B-A3F1-936DBB5428B3}"/>
    <dgm:cxn modelId="{2C1A904F-D527-4E27-9994-684F58B36DA1}" type="presOf" srcId="{5D184978-26E0-404F-BC5E-9C56B9658BE5}" destId="{67E9A227-E82F-4A18-A40C-D297524860D9}" srcOrd="1" destOrd="0" presId="urn:microsoft.com/office/officeart/2005/8/layout/process1"/>
    <dgm:cxn modelId="{97D8718C-4E42-4B4C-B8EF-B104566FB2E7}" srcId="{DBDC7D1E-FB2E-4A12-9804-CE4C0CFC0258}" destId="{B93EB3CD-7CF4-409B-BA8E-A4597DC4BF83}" srcOrd="0" destOrd="0" parTransId="{4115AEB5-CF6E-420D-9F72-7EF32FB9CF66}" sibTransId="{5D184978-26E0-404F-BC5E-9C56B9658BE5}"/>
    <dgm:cxn modelId="{C9832E74-8D96-4D41-AA28-30F9DEF5966A}" type="presParOf" srcId="{9645147F-8AE7-428D-8F1E-7BBF046AF5F2}" destId="{8033ECE8-FC4F-46D0-8903-0F6D8D256A2E}" srcOrd="0" destOrd="0" presId="urn:microsoft.com/office/officeart/2005/8/layout/process1"/>
    <dgm:cxn modelId="{89BD2E46-8DCC-4BC3-B540-34C274DAE0C4}" type="presParOf" srcId="{9645147F-8AE7-428D-8F1E-7BBF046AF5F2}" destId="{BE225731-A13E-48D4-8620-EDC9C8D86459}" srcOrd="1" destOrd="0" presId="urn:microsoft.com/office/officeart/2005/8/layout/process1"/>
    <dgm:cxn modelId="{B30C03BA-AD4A-4F92-A8E2-F193511ACE63}" type="presParOf" srcId="{BE225731-A13E-48D4-8620-EDC9C8D86459}" destId="{67E9A227-E82F-4A18-A40C-D297524860D9}" srcOrd="0" destOrd="0" presId="urn:microsoft.com/office/officeart/2005/8/layout/process1"/>
    <dgm:cxn modelId="{3C051CDD-FC5B-4EE8-AD23-EDA078DCC353}" type="presParOf" srcId="{9645147F-8AE7-428D-8F1E-7BBF046AF5F2}" destId="{A0F54DF8-6AD4-4E3A-AF44-834FCB2BC9B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DC7D1E-FB2E-4A12-9804-CE4C0CFC0258}" type="doc">
      <dgm:prSet loTypeId="urn:microsoft.com/office/officeart/2005/8/layout/process1" loCatId="process" qsTypeId="urn:microsoft.com/office/officeart/2005/8/quickstyle/simple3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B93EB3CD-7CF4-409B-BA8E-A4597DC4BF83}">
      <dgm:prSet/>
      <dgm:spPr/>
      <dgm:t>
        <a:bodyPr/>
        <a:lstStyle/>
        <a:p>
          <a:pPr rtl="0"/>
          <a:r>
            <a:rPr lang="ru-RU" dirty="0" smtClean="0"/>
            <a:t>Реальность важнее порядка</a:t>
          </a:r>
          <a:endParaRPr lang="ru-RU" dirty="0"/>
        </a:p>
      </dgm:t>
    </dgm:pt>
    <dgm:pt modelId="{4115AEB5-CF6E-420D-9F72-7EF32FB9CF66}" type="parTrans" cxnId="{97D8718C-4E42-4B4C-B8EF-B104566FB2E7}">
      <dgm:prSet/>
      <dgm:spPr/>
      <dgm:t>
        <a:bodyPr/>
        <a:lstStyle/>
        <a:p>
          <a:endParaRPr lang="ru-RU"/>
        </a:p>
      </dgm:t>
    </dgm:pt>
    <dgm:pt modelId="{5D184978-26E0-404F-BC5E-9C56B9658BE5}" type="sibTrans" cxnId="{97D8718C-4E42-4B4C-B8EF-B104566FB2E7}">
      <dgm:prSet/>
      <dgm:spPr/>
      <dgm:t>
        <a:bodyPr/>
        <a:lstStyle/>
        <a:p>
          <a:endParaRPr lang="ru-RU"/>
        </a:p>
      </dgm:t>
    </dgm:pt>
    <dgm:pt modelId="{42043E49-B34F-4936-A7F8-CA6F0F8EC6A8}">
      <dgm:prSet/>
      <dgm:spPr/>
      <dgm:t>
        <a:bodyPr/>
        <a:lstStyle/>
        <a:p>
          <a:pPr rtl="0"/>
          <a:r>
            <a:rPr lang="ru-RU" dirty="0" smtClean="0"/>
            <a:t>Легко перестраиваются, меняют  последовательность выполнения работ</a:t>
          </a:r>
          <a:endParaRPr lang="ru-RU" dirty="0"/>
        </a:p>
      </dgm:t>
    </dgm:pt>
    <dgm:pt modelId="{FB438C19-FF58-4DC1-A2A7-DA7E5873E346}" type="parTrans" cxnId="{4337A320-964E-41D5-BFEC-E425A29F195C}">
      <dgm:prSet/>
      <dgm:spPr/>
      <dgm:t>
        <a:bodyPr/>
        <a:lstStyle/>
        <a:p>
          <a:endParaRPr lang="ru-RU"/>
        </a:p>
      </dgm:t>
    </dgm:pt>
    <dgm:pt modelId="{7F9C0148-8A39-404B-A3F1-936DBB5428B3}" type="sibTrans" cxnId="{4337A320-964E-41D5-BFEC-E425A29F195C}">
      <dgm:prSet/>
      <dgm:spPr/>
      <dgm:t>
        <a:bodyPr/>
        <a:lstStyle/>
        <a:p>
          <a:endParaRPr lang="ru-RU"/>
        </a:p>
      </dgm:t>
    </dgm:pt>
    <dgm:pt modelId="{9645147F-8AE7-428D-8F1E-7BBF046AF5F2}" type="pres">
      <dgm:prSet presAssocID="{DBDC7D1E-FB2E-4A12-9804-CE4C0CFC02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33ECE8-FC4F-46D0-8903-0F6D8D256A2E}" type="pres">
      <dgm:prSet presAssocID="{B93EB3CD-7CF4-409B-BA8E-A4597DC4BF8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225731-A13E-48D4-8620-EDC9C8D86459}" type="pres">
      <dgm:prSet presAssocID="{5D184978-26E0-404F-BC5E-9C56B9658BE5}" presName="sibTrans" presStyleLbl="sibTrans2D1" presStyleIdx="0" presStyleCnt="1"/>
      <dgm:spPr/>
      <dgm:t>
        <a:bodyPr/>
        <a:lstStyle/>
        <a:p>
          <a:endParaRPr lang="ru-RU"/>
        </a:p>
      </dgm:t>
    </dgm:pt>
    <dgm:pt modelId="{67E9A227-E82F-4A18-A40C-D297524860D9}" type="pres">
      <dgm:prSet presAssocID="{5D184978-26E0-404F-BC5E-9C56B9658BE5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A0F54DF8-6AD4-4E3A-AF44-834FCB2BC9BE}" type="pres">
      <dgm:prSet presAssocID="{42043E49-B34F-4936-A7F8-CA6F0F8EC6A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37A320-964E-41D5-BFEC-E425A29F195C}" srcId="{DBDC7D1E-FB2E-4A12-9804-CE4C0CFC0258}" destId="{42043E49-B34F-4936-A7F8-CA6F0F8EC6A8}" srcOrd="1" destOrd="0" parTransId="{FB438C19-FF58-4DC1-A2A7-DA7E5873E346}" sibTransId="{7F9C0148-8A39-404B-A3F1-936DBB5428B3}"/>
    <dgm:cxn modelId="{8346D1B6-CD18-42E1-A552-2F5BE804A0B1}" type="presOf" srcId="{5D184978-26E0-404F-BC5E-9C56B9658BE5}" destId="{67E9A227-E82F-4A18-A40C-D297524860D9}" srcOrd="1" destOrd="0" presId="urn:microsoft.com/office/officeart/2005/8/layout/process1"/>
    <dgm:cxn modelId="{D00C6DC9-943A-4F6F-8250-C93427C59453}" type="presOf" srcId="{DBDC7D1E-FB2E-4A12-9804-CE4C0CFC0258}" destId="{9645147F-8AE7-428D-8F1E-7BBF046AF5F2}" srcOrd="0" destOrd="0" presId="urn:microsoft.com/office/officeart/2005/8/layout/process1"/>
    <dgm:cxn modelId="{4569BB04-3BE3-4C9C-BE8A-CC911B609703}" type="presOf" srcId="{B93EB3CD-7CF4-409B-BA8E-A4597DC4BF83}" destId="{8033ECE8-FC4F-46D0-8903-0F6D8D256A2E}" srcOrd="0" destOrd="0" presId="urn:microsoft.com/office/officeart/2005/8/layout/process1"/>
    <dgm:cxn modelId="{F862FB5F-9D7C-428A-9BEC-55B89BE2D814}" type="presOf" srcId="{5D184978-26E0-404F-BC5E-9C56B9658BE5}" destId="{BE225731-A13E-48D4-8620-EDC9C8D86459}" srcOrd="0" destOrd="0" presId="urn:microsoft.com/office/officeart/2005/8/layout/process1"/>
    <dgm:cxn modelId="{5AAC5D10-DB1B-4597-97A1-CB0F62470D59}" type="presOf" srcId="{42043E49-B34F-4936-A7F8-CA6F0F8EC6A8}" destId="{A0F54DF8-6AD4-4E3A-AF44-834FCB2BC9BE}" srcOrd="0" destOrd="0" presId="urn:microsoft.com/office/officeart/2005/8/layout/process1"/>
    <dgm:cxn modelId="{97D8718C-4E42-4B4C-B8EF-B104566FB2E7}" srcId="{DBDC7D1E-FB2E-4A12-9804-CE4C0CFC0258}" destId="{B93EB3CD-7CF4-409B-BA8E-A4597DC4BF83}" srcOrd="0" destOrd="0" parTransId="{4115AEB5-CF6E-420D-9F72-7EF32FB9CF66}" sibTransId="{5D184978-26E0-404F-BC5E-9C56B9658BE5}"/>
    <dgm:cxn modelId="{F11BB4B9-7AC3-4498-B965-60EEB87224B7}" type="presParOf" srcId="{9645147F-8AE7-428D-8F1E-7BBF046AF5F2}" destId="{8033ECE8-FC4F-46D0-8903-0F6D8D256A2E}" srcOrd="0" destOrd="0" presId="urn:microsoft.com/office/officeart/2005/8/layout/process1"/>
    <dgm:cxn modelId="{75764450-25F4-4F29-8302-A99D87401110}" type="presParOf" srcId="{9645147F-8AE7-428D-8F1E-7BBF046AF5F2}" destId="{BE225731-A13E-48D4-8620-EDC9C8D86459}" srcOrd="1" destOrd="0" presId="urn:microsoft.com/office/officeart/2005/8/layout/process1"/>
    <dgm:cxn modelId="{A02A7A2D-E2B7-457C-8C79-90228C6E02C3}" type="presParOf" srcId="{BE225731-A13E-48D4-8620-EDC9C8D86459}" destId="{67E9A227-E82F-4A18-A40C-D297524860D9}" srcOrd="0" destOrd="0" presId="urn:microsoft.com/office/officeart/2005/8/layout/process1"/>
    <dgm:cxn modelId="{3B24B9A7-A184-4638-B63A-208FCB2065F8}" type="presParOf" srcId="{9645147F-8AE7-428D-8F1E-7BBF046AF5F2}" destId="{A0F54DF8-6AD4-4E3A-AF44-834FCB2BC9B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DC7D1E-FB2E-4A12-9804-CE4C0CFC0258}" type="doc">
      <dgm:prSet loTypeId="urn:microsoft.com/office/officeart/2005/8/layout/process1" loCatId="process" qsTypeId="urn:microsoft.com/office/officeart/2005/8/quickstyle/simple3" qsCatId="simple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B93EB3CD-7CF4-409B-BA8E-A4597DC4BF83}">
      <dgm:prSet/>
      <dgm:spPr/>
      <dgm:t>
        <a:bodyPr/>
        <a:lstStyle/>
        <a:p>
          <a:pPr rtl="0"/>
          <a:r>
            <a:rPr lang="ru-RU" dirty="0" smtClean="0"/>
            <a:t>Реагируют на происходящие изменения</a:t>
          </a:r>
          <a:endParaRPr lang="ru-RU" dirty="0"/>
        </a:p>
      </dgm:t>
    </dgm:pt>
    <dgm:pt modelId="{4115AEB5-CF6E-420D-9F72-7EF32FB9CF66}" type="parTrans" cxnId="{97D8718C-4E42-4B4C-B8EF-B104566FB2E7}">
      <dgm:prSet/>
      <dgm:spPr/>
      <dgm:t>
        <a:bodyPr/>
        <a:lstStyle/>
        <a:p>
          <a:endParaRPr lang="ru-RU"/>
        </a:p>
      </dgm:t>
    </dgm:pt>
    <dgm:pt modelId="{5D184978-26E0-404F-BC5E-9C56B9658BE5}" type="sibTrans" cxnId="{97D8718C-4E42-4B4C-B8EF-B104566FB2E7}">
      <dgm:prSet/>
      <dgm:spPr/>
      <dgm:t>
        <a:bodyPr/>
        <a:lstStyle/>
        <a:p>
          <a:endParaRPr lang="ru-RU"/>
        </a:p>
      </dgm:t>
    </dgm:pt>
    <dgm:pt modelId="{42043E49-B34F-4936-A7F8-CA6F0F8EC6A8}">
      <dgm:prSet/>
      <dgm:spPr/>
      <dgm:t>
        <a:bodyPr/>
        <a:lstStyle/>
        <a:p>
          <a:pPr rtl="0"/>
          <a:r>
            <a:rPr lang="ru-RU" dirty="0" smtClean="0"/>
            <a:t>Организуют  деятельность  в зависимости от обстоятельств</a:t>
          </a:r>
          <a:endParaRPr lang="ru-RU" dirty="0"/>
        </a:p>
      </dgm:t>
    </dgm:pt>
    <dgm:pt modelId="{FB438C19-FF58-4DC1-A2A7-DA7E5873E346}" type="parTrans" cxnId="{4337A320-964E-41D5-BFEC-E425A29F195C}">
      <dgm:prSet/>
      <dgm:spPr/>
      <dgm:t>
        <a:bodyPr/>
        <a:lstStyle/>
        <a:p>
          <a:endParaRPr lang="ru-RU"/>
        </a:p>
      </dgm:t>
    </dgm:pt>
    <dgm:pt modelId="{7F9C0148-8A39-404B-A3F1-936DBB5428B3}" type="sibTrans" cxnId="{4337A320-964E-41D5-BFEC-E425A29F195C}">
      <dgm:prSet/>
      <dgm:spPr/>
      <dgm:t>
        <a:bodyPr/>
        <a:lstStyle/>
        <a:p>
          <a:endParaRPr lang="ru-RU"/>
        </a:p>
      </dgm:t>
    </dgm:pt>
    <dgm:pt modelId="{9645147F-8AE7-428D-8F1E-7BBF046AF5F2}" type="pres">
      <dgm:prSet presAssocID="{DBDC7D1E-FB2E-4A12-9804-CE4C0CFC025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33ECE8-FC4F-46D0-8903-0F6D8D256A2E}" type="pres">
      <dgm:prSet presAssocID="{B93EB3CD-7CF4-409B-BA8E-A4597DC4BF8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225731-A13E-48D4-8620-EDC9C8D86459}" type="pres">
      <dgm:prSet presAssocID="{5D184978-26E0-404F-BC5E-9C56B9658BE5}" presName="sibTrans" presStyleLbl="sibTrans2D1" presStyleIdx="0" presStyleCnt="1"/>
      <dgm:spPr/>
      <dgm:t>
        <a:bodyPr/>
        <a:lstStyle/>
        <a:p>
          <a:endParaRPr lang="ru-RU"/>
        </a:p>
      </dgm:t>
    </dgm:pt>
    <dgm:pt modelId="{67E9A227-E82F-4A18-A40C-D297524860D9}" type="pres">
      <dgm:prSet presAssocID="{5D184978-26E0-404F-BC5E-9C56B9658BE5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A0F54DF8-6AD4-4E3A-AF44-834FCB2BC9BE}" type="pres">
      <dgm:prSet presAssocID="{42043E49-B34F-4936-A7F8-CA6F0F8EC6A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37A320-964E-41D5-BFEC-E425A29F195C}" srcId="{DBDC7D1E-FB2E-4A12-9804-CE4C0CFC0258}" destId="{42043E49-B34F-4936-A7F8-CA6F0F8EC6A8}" srcOrd="1" destOrd="0" parTransId="{FB438C19-FF58-4DC1-A2A7-DA7E5873E346}" sibTransId="{7F9C0148-8A39-404B-A3F1-936DBB5428B3}"/>
    <dgm:cxn modelId="{CD5185A6-EB64-43F2-9D73-E7883EA1C862}" type="presOf" srcId="{5D184978-26E0-404F-BC5E-9C56B9658BE5}" destId="{BE225731-A13E-48D4-8620-EDC9C8D86459}" srcOrd="0" destOrd="0" presId="urn:microsoft.com/office/officeart/2005/8/layout/process1"/>
    <dgm:cxn modelId="{888A7B4E-CA9D-4C31-93DB-E378FCACD2F2}" type="presOf" srcId="{5D184978-26E0-404F-BC5E-9C56B9658BE5}" destId="{67E9A227-E82F-4A18-A40C-D297524860D9}" srcOrd="1" destOrd="0" presId="urn:microsoft.com/office/officeart/2005/8/layout/process1"/>
    <dgm:cxn modelId="{4AA95ABE-1463-4612-916B-9BB4B787940A}" type="presOf" srcId="{DBDC7D1E-FB2E-4A12-9804-CE4C0CFC0258}" destId="{9645147F-8AE7-428D-8F1E-7BBF046AF5F2}" srcOrd="0" destOrd="0" presId="urn:microsoft.com/office/officeart/2005/8/layout/process1"/>
    <dgm:cxn modelId="{CC86CDBE-8D07-45C3-A1D1-5059D80A855B}" type="presOf" srcId="{42043E49-B34F-4936-A7F8-CA6F0F8EC6A8}" destId="{A0F54DF8-6AD4-4E3A-AF44-834FCB2BC9BE}" srcOrd="0" destOrd="0" presId="urn:microsoft.com/office/officeart/2005/8/layout/process1"/>
    <dgm:cxn modelId="{97D8718C-4E42-4B4C-B8EF-B104566FB2E7}" srcId="{DBDC7D1E-FB2E-4A12-9804-CE4C0CFC0258}" destId="{B93EB3CD-7CF4-409B-BA8E-A4597DC4BF83}" srcOrd="0" destOrd="0" parTransId="{4115AEB5-CF6E-420D-9F72-7EF32FB9CF66}" sibTransId="{5D184978-26E0-404F-BC5E-9C56B9658BE5}"/>
    <dgm:cxn modelId="{BC64AAC6-524F-496B-85F5-A8EE0757B716}" type="presOf" srcId="{B93EB3CD-7CF4-409B-BA8E-A4597DC4BF83}" destId="{8033ECE8-FC4F-46D0-8903-0F6D8D256A2E}" srcOrd="0" destOrd="0" presId="urn:microsoft.com/office/officeart/2005/8/layout/process1"/>
    <dgm:cxn modelId="{6A7C4AFB-41F3-498D-9677-5C89AEA5A7C4}" type="presParOf" srcId="{9645147F-8AE7-428D-8F1E-7BBF046AF5F2}" destId="{8033ECE8-FC4F-46D0-8903-0F6D8D256A2E}" srcOrd="0" destOrd="0" presId="urn:microsoft.com/office/officeart/2005/8/layout/process1"/>
    <dgm:cxn modelId="{AE2CC3DA-0A60-4F8F-A546-728536CAAE85}" type="presParOf" srcId="{9645147F-8AE7-428D-8F1E-7BBF046AF5F2}" destId="{BE225731-A13E-48D4-8620-EDC9C8D86459}" srcOrd="1" destOrd="0" presId="urn:microsoft.com/office/officeart/2005/8/layout/process1"/>
    <dgm:cxn modelId="{2B5706D4-03CE-426E-8161-C7FAB011C4A4}" type="presParOf" srcId="{BE225731-A13E-48D4-8620-EDC9C8D86459}" destId="{67E9A227-E82F-4A18-A40C-D297524860D9}" srcOrd="0" destOrd="0" presId="urn:microsoft.com/office/officeart/2005/8/layout/process1"/>
    <dgm:cxn modelId="{3295C8FE-783A-41DF-8869-30C25C76A3AA}" type="presParOf" srcId="{9645147F-8AE7-428D-8F1E-7BBF046AF5F2}" destId="{A0F54DF8-6AD4-4E3A-AF44-834FCB2BC9B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039F81-C899-4719-88CD-2B2821E725DE}">
      <dsp:nvSpPr>
        <dsp:cNvPr id="0" name=""/>
        <dsp:cNvSpPr/>
      </dsp:nvSpPr>
      <dsp:spPr>
        <a:xfrm>
          <a:off x="91124" y="686720"/>
          <a:ext cx="3554646" cy="16679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Ричард  Д. Льюис </a:t>
          </a:r>
          <a:endParaRPr lang="ru-RU" sz="3000" kern="1200" dirty="0"/>
        </a:p>
      </dsp:txBody>
      <dsp:txXfrm>
        <a:off x="139978" y="735574"/>
        <a:ext cx="3456938" cy="1570275"/>
      </dsp:txXfrm>
    </dsp:sp>
    <dsp:sp modelId="{5ADC5F46-203F-4C08-A28A-1815820EF8FA}">
      <dsp:nvSpPr>
        <dsp:cNvPr id="0" name=""/>
        <dsp:cNvSpPr/>
      </dsp:nvSpPr>
      <dsp:spPr>
        <a:xfrm>
          <a:off x="1244010" y="1903978"/>
          <a:ext cx="3498618" cy="17721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«Деловые культуры в международном бизнесе.     От </a:t>
          </a:r>
          <a:r>
            <a:rPr lang="ru-RU" sz="2200" kern="1200" dirty="0" err="1" smtClean="0"/>
            <a:t>столконовения</a:t>
          </a:r>
          <a:r>
            <a:rPr lang="ru-RU" sz="2200" kern="1200" dirty="0" smtClean="0"/>
            <a:t> к взаимопониманию»</a:t>
          </a:r>
          <a:endParaRPr lang="ru-RU" sz="2200" kern="1200" dirty="0"/>
        </a:p>
      </dsp:txBody>
      <dsp:txXfrm>
        <a:off x="1295914" y="1955882"/>
        <a:ext cx="3394810" cy="16683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897A1-0020-489C-BFD8-236F84BBFF5A}">
      <dsp:nvSpPr>
        <dsp:cNvPr id="0" name=""/>
        <dsp:cNvSpPr/>
      </dsp:nvSpPr>
      <dsp:spPr>
        <a:xfrm>
          <a:off x="2573403" y="2520607"/>
          <a:ext cx="2687782" cy="263184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/>
            <a:t>Типы деловых культур</a:t>
          </a:r>
          <a:endParaRPr lang="ru-RU" sz="3800" b="1" kern="1200" dirty="0"/>
        </a:p>
      </dsp:txBody>
      <dsp:txXfrm>
        <a:off x="2967020" y="2906031"/>
        <a:ext cx="1900548" cy="1860995"/>
      </dsp:txXfrm>
    </dsp:sp>
    <dsp:sp modelId="{615251C7-A3CB-44B5-939C-E766FD8ACA36}">
      <dsp:nvSpPr>
        <dsp:cNvPr id="0" name=""/>
        <dsp:cNvSpPr/>
      </dsp:nvSpPr>
      <dsp:spPr>
        <a:xfrm rot="12900000">
          <a:off x="1179325" y="2217514"/>
          <a:ext cx="1718268" cy="60688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ABCB9F9-20F0-429A-94BA-DBF729BB61FE}">
      <dsp:nvSpPr>
        <dsp:cNvPr id="0" name=""/>
        <dsp:cNvSpPr/>
      </dsp:nvSpPr>
      <dsp:spPr>
        <a:xfrm>
          <a:off x="204280" y="1219000"/>
          <a:ext cx="2260836" cy="1618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/>
            <a:t>Моноактивные</a:t>
          </a:r>
          <a:endParaRPr lang="ru-RU" sz="2400" kern="1200" dirty="0"/>
        </a:p>
      </dsp:txBody>
      <dsp:txXfrm>
        <a:off x="251680" y="1266400"/>
        <a:ext cx="2166036" cy="1523550"/>
      </dsp:txXfrm>
    </dsp:sp>
    <dsp:sp modelId="{80023044-60B3-4B99-8449-4527DE815669}">
      <dsp:nvSpPr>
        <dsp:cNvPr id="0" name=""/>
        <dsp:cNvSpPr/>
      </dsp:nvSpPr>
      <dsp:spPr>
        <a:xfrm rot="16200000">
          <a:off x="3049384" y="1248230"/>
          <a:ext cx="1735819" cy="60688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3AE4EEE-2F38-4684-A17B-D80C818F35DD}">
      <dsp:nvSpPr>
        <dsp:cNvPr id="0" name=""/>
        <dsp:cNvSpPr/>
      </dsp:nvSpPr>
      <dsp:spPr>
        <a:xfrm>
          <a:off x="2766616" y="-125414"/>
          <a:ext cx="2301355" cy="1618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/>
            <a:t>Полиактивные</a:t>
          </a:r>
          <a:endParaRPr lang="ru-RU" sz="2600" kern="1200" dirty="0"/>
        </a:p>
      </dsp:txBody>
      <dsp:txXfrm>
        <a:off x="2814016" y="-78014"/>
        <a:ext cx="2206555" cy="1523550"/>
      </dsp:txXfrm>
    </dsp:sp>
    <dsp:sp modelId="{B1CE94D4-C215-4726-815E-1CB9351507AC}">
      <dsp:nvSpPr>
        <dsp:cNvPr id="0" name=""/>
        <dsp:cNvSpPr/>
      </dsp:nvSpPr>
      <dsp:spPr>
        <a:xfrm rot="19500000">
          <a:off x="4936994" y="2217514"/>
          <a:ext cx="1718268" cy="60688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12EE152-03DC-47F3-BF61-59987FBF0B8D}">
      <dsp:nvSpPr>
        <dsp:cNvPr id="0" name=""/>
        <dsp:cNvSpPr/>
      </dsp:nvSpPr>
      <dsp:spPr>
        <a:xfrm>
          <a:off x="5317361" y="1219000"/>
          <a:ext cx="2365057" cy="1618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Реактивные</a:t>
          </a:r>
          <a:endParaRPr lang="ru-RU" sz="2600" kern="1200" dirty="0"/>
        </a:p>
      </dsp:txBody>
      <dsp:txXfrm>
        <a:off x="5364761" y="1266400"/>
        <a:ext cx="2270257" cy="15235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3ECE8-FC4F-46D0-8903-0F6D8D256A2E}">
      <dsp:nvSpPr>
        <dsp:cNvPr id="0" name=""/>
        <dsp:cNvSpPr/>
      </dsp:nvSpPr>
      <dsp:spPr>
        <a:xfrm>
          <a:off x="1540" y="0"/>
          <a:ext cx="3284841" cy="17211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Линейная организации труда </a:t>
          </a:r>
          <a:endParaRPr lang="ru-RU" sz="3100" kern="1200" dirty="0"/>
        </a:p>
      </dsp:txBody>
      <dsp:txXfrm>
        <a:off x="51950" y="50410"/>
        <a:ext cx="3184021" cy="1620319"/>
      </dsp:txXfrm>
    </dsp:sp>
    <dsp:sp modelId="{BE225731-A13E-48D4-8620-EDC9C8D86459}">
      <dsp:nvSpPr>
        <dsp:cNvPr id="0" name=""/>
        <dsp:cNvSpPr/>
      </dsp:nvSpPr>
      <dsp:spPr>
        <a:xfrm>
          <a:off x="3614865" y="453249"/>
          <a:ext cx="696386" cy="8146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3614865" y="616177"/>
        <a:ext cx="487470" cy="488784"/>
      </dsp:txXfrm>
    </dsp:sp>
    <dsp:sp modelId="{A0F54DF8-6AD4-4E3A-AF44-834FCB2BC9BE}">
      <dsp:nvSpPr>
        <dsp:cNvPr id="0" name=""/>
        <dsp:cNvSpPr/>
      </dsp:nvSpPr>
      <dsp:spPr>
        <a:xfrm>
          <a:off x="4600318" y="0"/>
          <a:ext cx="3284841" cy="17211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Высокая эффективность и результативность</a:t>
          </a:r>
          <a:endParaRPr lang="ru-RU" sz="3100" kern="1200" dirty="0"/>
        </a:p>
      </dsp:txBody>
      <dsp:txXfrm>
        <a:off x="4650728" y="50410"/>
        <a:ext cx="3184021" cy="16203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3ECE8-FC4F-46D0-8903-0F6D8D256A2E}">
      <dsp:nvSpPr>
        <dsp:cNvPr id="0" name=""/>
        <dsp:cNvSpPr/>
      </dsp:nvSpPr>
      <dsp:spPr>
        <a:xfrm>
          <a:off x="1540" y="0"/>
          <a:ext cx="3284841" cy="17211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Реальность важнее порядка</a:t>
          </a:r>
          <a:endParaRPr lang="ru-RU" sz="2300" kern="1200" dirty="0"/>
        </a:p>
      </dsp:txBody>
      <dsp:txXfrm>
        <a:off x="51950" y="50410"/>
        <a:ext cx="3184021" cy="1620319"/>
      </dsp:txXfrm>
    </dsp:sp>
    <dsp:sp modelId="{BE225731-A13E-48D4-8620-EDC9C8D86459}">
      <dsp:nvSpPr>
        <dsp:cNvPr id="0" name=""/>
        <dsp:cNvSpPr/>
      </dsp:nvSpPr>
      <dsp:spPr>
        <a:xfrm>
          <a:off x="3614865" y="453249"/>
          <a:ext cx="696386" cy="8146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3614865" y="616177"/>
        <a:ext cx="487470" cy="488784"/>
      </dsp:txXfrm>
    </dsp:sp>
    <dsp:sp modelId="{A0F54DF8-6AD4-4E3A-AF44-834FCB2BC9BE}">
      <dsp:nvSpPr>
        <dsp:cNvPr id="0" name=""/>
        <dsp:cNvSpPr/>
      </dsp:nvSpPr>
      <dsp:spPr>
        <a:xfrm>
          <a:off x="4600318" y="0"/>
          <a:ext cx="3284841" cy="17211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Легко перестраиваются, меняют  последовательность выполнения работ</a:t>
          </a:r>
          <a:endParaRPr lang="ru-RU" sz="2300" kern="1200" dirty="0"/>
        </a:p>
      </dsp:txBody>
      <dsp:txXfrm>
        <a:off x="4650728" y="50410"/>
        <a:ext cx="3184021" cy="16203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3ECE8-FC4F-46D0-8903-0F6D8D256A2E}">
      <dsp:nvSpPr>
        <dsp:cNvPr id="0" name=""/>
        <dsp:cNvSpPr/>
      </dsp:nvSpPr>
      <dsp:spPr>
        <a:xfrm>
          <a:off x="1540" y="0"/>
          <a:ext cx="3284841" cy="17211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Реагируют на происходящие изменения</a:t>
          </a:r>
          <a:endParaRPr lang="ru-RU" sz="2500" kern="1200" dirty="0"/>
        </a:p>
      </dsp:txBody>
      <dsp:txXfrm>
        <a:off x="51950" y="50410"/>
        <a:ext cx="3184021" cy="1620319"/>
      </dsp:txXfrm>
    </dsp:sp>
    <dsp:sp modelId="{BE225731-A13E-48D4-8620-EDC9C8D86459}">
      <dsp:nvSpPr>
        <dsp:cNvPr id="0" name=""/>
        <dsp:cNvSpPr/>
      </dsp:nvSpPr>
      <dsp:spPr>
        <a:xfrm>
          <a:off x="3614865" y="453249"/>
          <a:ext cx="696386" cy="8146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3614865" y="616177"/>
        <a:ext cx="487470" cy="488784"/>
      </dsp:txXfrm>
    </dsp:sp>
    <dsp:sp modelId="{A0F54DF8-6AD4-4E3A-AF44-834FCB2BC9BE}">
      <dsp:nvSpPr>
        <dsp:cNvPr id="0" name=""/>
        <dsp:cNvSpPr/>
      </dsp:nvSpPr>
      <dsp:spPr>
        <a:xfrm>
          <a:off x="4600318" y="0"/>
          <a:ext cx="3284841" cy="17211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Организуют  деятельность  в зависимости от обстоятельств</a:t>
          </a:r>
          <a:endParaRPr lang="ru-RU" sz="2500" kern="1200" dirty="0"/>
        </a:p>
      </dsp:txBody>
      <dsp:txXfrm>
        <a:off x="4650728" y="50410"/>
        <a:ext cx="3184021" cy="1620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0971" y="-116597"/>
            <a:ext cx="6609806" cy="1876607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Типы мировых культур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628649" y="1163782"/>
          <a:ext cx="7794915" cy="4710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23455" y="1585731"/>
            <a:ext cx="7800109" cy="4474038"/>
            <a:chOff x="1296" y="3243"/>
            <a:chExt cx="3168" cy="47666567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4766981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3"/>
              <a:ext cx="3145" cy="4918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029" name="Picture 5" descr="C:\Users\Юля\Desktop\56a4101a7372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6786" y="1144659"/>
            <a:ext cx="2898341" cy="4335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0039F81-C899-4719-88CD-2B2821E725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graphicEl>
                                              <a:dgm id="{00039F81-C899-4719-88CD-2B2821E725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ADC5F46-203F-4C08-A28A-1815820EF8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graphicEl>
                                              <a:dgm id="{5ADC5F46-203F-4C08-A28A-1815820EF8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22"/>
          <p:cNvGrpSpPr>
            <a:grpSpLocks/>
          </p:cNvGrpSpPr>
          <p:nvPr/>
        </p:nvGrpSpPr>
        <p:grpSpPr bwMode="auto">
          <a:xfrm>
            <a:off x="623455" y="1585731"/>
            <a:ext cx="7800109" cy="4474038"/>
            <a:chOff x="1296" y="3243"/>
            <a:chExt cx="3168" cy="47666567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4766981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3"/>
              <a:ext cx="3145" cy="4918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36" name="Содержимое 35"/>
          <p:cNvGraphicFramePr>
            <a:graphicFrameLocks noGrp="1"/>
          </p:cNvGraphicFramePr>
          <p:nvPr>
            <p:ph idx="1"/>
          </p:nvPr>
        </p:nvGraphicFramePr>
        <p:xfrm>
          <a:off x="628650" y="1149927"/>
          <a:ext cx="7886700" cy="5027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44A897A1-0020-489C-BFD8-236F84BBFF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>
                                            <p:graphicEl>
                                              <a:dgm id="{44A897A1-0020-489C-BFD8-236F84BBFF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615251C7-A3CB-44B5-939C-E766FD8ACA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6">
                                            <p:graphicEl>
                                              <a:dgm id="{615251C7-A3CB-44B5-939C-E766FD8ACA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DABCB9F9-20F0-429A-94BA-DBF729BB61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>
                                            <p:graphicEl>
                                              <a:dgm id="{DABCB9F9-20F0-429A-94BA-DBF729BB61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80023044-60B3-4B99-8449-4527DE8156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>
                                            <p:graphicEl>
                                              <a:dgm id="{80023044-60B3-4B99-8449-4527DE8156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83AE4EEE-2F38-4684-A17B-D80C818F35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6">
                                            <p:graphicEl>
                                              <a:dgm id="{83AE4EEE-2F38-4684-A17B-D80C818F35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B1CE94D4-C215-4726-815E-1CB9351507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">
                                            <p:graphicEl>
                                              <a:dgm id="{B1CE94D4-C215-4726-815E-1CB9351507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graphicEl>
                                              <a:dgm id="{912EE152-03DC-47F3-BF61-59987FBF0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6">
                                            <p:graphicEl>
                                              <a:dgm id="{912EE152-03DC-47F3-BF61-59987FBF0B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6" grpId="0" uiExpand="1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Заголовок 2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err="1" smtClean="0"/>
              <a:t>Моноактивные</a:t>
            </a:r>
            <a:r>
              <a:rPr lang="ru-RU" b="1" dirty="0" smtClean="0"/>
              <a:t> культуры</a:t>
            </a:r>
            <a:endParaRPr lang="ru-RU" b="1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628650" y="1825624"/>
          <a:ext cx="7886700" cy="1721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23455" y="1585731"/>
            <a:ext cx="7800109" cy="4474038"/>
            <a:chOff x="1296" y="3243"/>
            <a:chExt cx="3168" cy="47666567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4766981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3"/>
              <a:ext cx="3145" cy="4918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692728" y="4932218"/>
            <a:ext cx="7758546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Страны Центральной, Северной и Восточной Европы, Северной Азии, США.</a:t>
            </a:r>
          </a:p>
          <a:p>
            <a:pPr algn="ctr"/>
            <a:r>
              <a:rPr lang="ru-RU" sz="2000" dirty="0" smtClean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2728" y="3851563"/>
            <a:ext cx="7758546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Способ коммуникации - диалог</a:t>
            </a:r>
          </a:p>
          <a:p>
            <a:pPr algn="ctr"/>
            <a:r>
              <a:rPr lang="ru-RU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Заголовок 2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err="1" smtClean="0"/>
              <a:t>Полиактивные</a:t>
            </a:r>
            <a:r>
              <a:rPr lang="ru-RU" b="1" dirty="0" smtClean="0"/>
              <a:t> культуры</a:t>
            </a:r>
            <a:endParaRPr lang="ru-RU" b="1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628650" y="1825624"/>
          <a:ext cx="7886700" cy="1721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23455" y="1585731"/>
            <a:ext cx="7800109" cy="4474038"/>
            <a:chOff x="1296" y="3243"/>
            <a:chExt cx="3168" cy="47666567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4766981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3"/>
              <a:ext cx="3145" cy="4918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692728" y="4932218"/>
            <a:ext cx="7758546" cy="9848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000" dirty="0" smtClean="0"/>
          </a:p>
          <a:p>
            <a:pPr algn="ctr"/>
            <a:r>
              <a:rPr lang="ru-RU" dirty="0" smtClean="0"/>
              <a:t>Арабские страны, Латинская Америка, Южная Европа и Средняя Азия. </a:t>
            </a:r>
          </a:p>
          <a:p>
            <a:pPr algn="ctr"/>
            <a:r>
              <a:rPr lang="ru-RU" sz="2000" dirty="0" smtClean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2728" y="3851563"/>
            <a:ext cx="7758546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Способ коммуникации - диалог</a:t>
            </a:r>
          </a:p>
          <a:p>
            <a:pPr algn="ctr"/>
            <a:r>
              <a:rPr lang="ru-RU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Заголовок 2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Реактивные культуры</a:t>
            </a:r>
            <a:endParaRPr lang="ru-RU" b="1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628650" y="1825624"/>
          <a:ext cx="7886700" cy="1721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23455" y="1585731"/>
            <a:ext cx="7800109" cy="4474038"/>
            <a:chOff x="1296" y="3243"/>
            <a:chExt cx="3168" cy="47666567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4766981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3"/>
              <a:ext cx="3145" cy="4918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692728" y="4932218"/>
            <a:ext cx="7758546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Япония, Китай, Тайвань, Сингапур, Корея, Турция, Финляндия</a:t>
            </a:r>
          </a:p>
          <a:p>
            <a:pPr algn="ctr"/>
            <a:r>
              <a:rPr lang="ru-RU" sz="2000" dirty="0" smtClean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2728" y="3851563"/>
            <a:ext cx="7758546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 anchorCtr="0">
            <a:spAutoFit/>
          </a:bodyPr>
          <a:lstStyle/>
          <a:p>
            <a:pPr algn="ctr"/>
            <a:r>
              <a:rPr lang="ru-RU" sz="2000" dirty="0" smtClean="0"/>
              <a:t>Способ коммуникации:</a:t>
            </a:r>
          </a:p>
          <a:p>
            <a:pPr algn="ctr"/>
            <a:r>
              <a:rPr lang="ru-RU" sz="2000" dirty="0" smtClean="0"/>
              <a:t>монолог — пауза — размышление — монолог </a:t>
            </a:r>
          </a:p>
          <a:p>
            <a:pPr algn="ctr"/>
            <a:r>
              <a:rPr lang="ru-RU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Отличительные черты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solidFill>
                            <a:schemeClr val="tx1"/>
                          </a:solidFill>
                        </a:rPr>
                        <a:t>Моноактивные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solidFill>
                            <a:schemeClr val="tx1"/>
                          </a:solidFill>
                        </a:rPr>
                        <a:t>Полиактивные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Реактивные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Содержимое 6"/>
          <p:cNvGraphicFramePr>
            <a:graphicFrameLocks/>
          </p:cNvGraphicFramePr>
          <p:nvPr/>
        </p:nvGraphicFramePr>
        <p:xfrm>
          <a:off x="624295" y="2226219"/>
          <a:ext cx="7886700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споре</a:t>
                      </a:r>
                    </a:p>
                    <a:p>
                      <a:pPr algn="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Опираются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</a:rPr>
                        <a:t> на </a:t>
                      </a:r>
                    </a:p>
                    <a:p>
                      <a:pPr algn="ctr"/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</a:rPr>
                        <a:t>логику</a:t>
                      </a:r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Эмоциональны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Избегают конфронтации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Содержимое 6"/>
          <p:cNvGraphicFramePr>
            <a:graphicFrameLocks/>
          </p:cNvGraphicFramePr>
          <p:nvPr/>
        </p:nvGraphicFramePr>
        <p:xfrm>
          <a:off x="624296" y="3375749"/>
          <a:ext cx="7886700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1000307">
                <a:tc>
                  <a:txBody>
                    <a:bodyPr/>
                    <a:lstStyle/>
                    <a:p>
                      <a:pPr algn="r"/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В диалоге</a:t>
                      </a:r>
                    </a:p>
                    <a:p>
                      <a:pPr algn="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Редко перебивают</a:t>
                      </a:r>
                    </a:p>
                    <a:p>
                      <a:pPr algn="ctr"/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Часто перебивают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Не перебивают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Содержимое 6"/>
          <p:cNvGraphicFramePr>
            <a:graphicFrameLocks/>
          </p:cNvGraphicFramePr>
          <p:nvPr/>
        </p:nvGraphicFramePr>
        <p:xfrm>
          <a:off x="624296" y="4441371"/>
          <a:ext cx="7886700" cy="1433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1433740">
                <a:tc>
                  <a:txBody>
                    <a:bodyPr/>
                    <a:lstStyle/>
                    <a:p>
                      <a:pPr algn="r"/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Жестикуляция </a:t>
                      </a:r>
                    </a:p>
                    <a:p>
                      <a:pPr algn="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и мимика</a:t>
                      </a:r>
                    </a:p>
                    <a:p>
                      <a:pPr algn="r"/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Сдержанная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Активная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Едва уловимая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0971" y="-116597"/>
            <a:ext cx="6609806" cy="1876607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Спасибо за </a:t>
            </a: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внимание</a:t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сделана по материалам интернета</a:t>
            </a:r>
            <a:endParaRPr lang="ru-RU" sz="9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150</Words>
  <Application>Microsoft Office PowerPoint</Application>
  <PresentationFormat>Экран (4:3)</PresentationFormat>
  <Paragraphs>65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Типы мировых культур</vt:lpstr>
      <vt:lpstr>Презентация PowerPoint</vt:lpstr>
      <vt:lpstr>Презентация PowerPoint</vt:lpstr>
      <vt:lpstr>Моноактивные культуры</vt:lpstr>
      <vt:lpstr>Полиактивные культуры</vt:lpstr>
      <vt:lpstr>Реактивные культуры</vt:lpstr>
      <vt:lpstr>Отличительные черты</vt:lpstr>
      <vt:lpstr>Спасибо за внимание Презентация сделана по материалам интернета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Admin</cp:lastModifiedBy>
  <cp:revision>75</cp:revision>
  <dcterms:created xsi:type="dcterms:W3CDTF">2014-11-21T11:00:06Z</dcterms:created>
  <dcterms:modified xsi:type="dcterms:W3CDTF">2018-03-03T07:29:20Z</dcterms:modified>
</cp:coreProperties>
</file>